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18" r:id="rId13"/>
    <p:sldId id="319" r:id="rId14"/>
    <p:sldId id="320" r:id="rId15"/>
    <p:sldId id="321" r:id="rId16"/>
    <p:sldId id="322" r:id="rId17"/>
    <p:sldId id="323" r:id="rId18"/>
    <p:sldId id="301" r:id="rId19"/>
    <p:sldId id="317" r:id="rId20"/>
    <p:sldId id="275" r:id="rId21"/>
    <p:sldId id="292" r:id="rId22"/>
    <p:sldId id="279" r:id="rId23"/>
    <p:sldId id="287" r:id="rId24"/>
    <p:sldId id="278" r:id="rId25"/>
    <p:sldId id="300" r:id="rId26"/>
    <p:sldId id="288" r:id="rId27"/>
    <p:sldId id="289" r:id="rId28"/>
    <p:sldId id="290" r:id="rId29"/>
    <p:sldId id="291" r:id="rId30"/>
    <p:sldId id="277" r:id="rId31"/>
    <p:sldId id="294" r:id="rId32"/>
    <p:sldId id="296" r:id="rId33"/>
    <p:sldId id="293" r:id="rId34"/>
    <p:sldId id="302" r:id="rId35"/>
    <p:sldId id="303" r:id="rId36"/>
    <p:sldId id="304" r:id="rId37"/>
    <p:sldId id="305" r:id="rId38"/>
    <p:sldId id="295" r:id="rId39"/>
    <p:sldId id="307" r:id="rId40"/>
    <p:sldId id="298" r:id="rId41"/>
    <p:sldId id="299" r:id="rId42"/>
    <p:sldId id="308" r:id="rId43"/>
    <p:sldId id="309" r:id="rId44"/>
    <p:sldId id="297" r:id="rId45"/>
    <p:sldId id="306" r:id="rId46"/>
    <p:sldId id="311" r:id="rId47"/>
    <p:sldId id="312" r:id="rId48"/>
    <p:sldId id="313" r:id="rId49"/>
    <p:sldId id="314" r:id="rId50"/>
    <p:sldId id="315" r:id="rId51"/>
    <p:sldId id="325" r:id="rId52"/>
    <p:sldId id="326" r:id="rId53"/>
    <p:sldId id="327" r:id="rId54"/>
    <p:sldId id="328" r:id="rId55"/>
    <p:sldId id="316" r:id="rId56"/>
    <p:sldId id="32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18"/>
            <p14:sldId id="319"/>
            <p14:sldId id="320"/>
            <p14:sldId id="321"/>
            <p14:sldId id="322"/>
            <p14:sldId id="323"/>
            <p14:sldId id="301"/>
          </p14:sldIdLst>
        </p14:section>
        <p14:section name="Building Graphs" id="{9B690F4A-FA7B-41CA-B2CF-E627B136CD10}">
          <p14:sldIdLst>
            <p14:sldId id="317"/>
            <p14:sldId id="275"/>
            <p14:sldId id="292"/>
            <p14:sldId id="279"/>
            <p14:sldId id="287"/>
            <p14:sldId id="278"/>
            <p14:sldId id="300"/>
            <p14:sldId id="288"/>
            <p14:sldId id="289"/>
            <p14:sldId id="290"/>
            <p14:sldId id="291"/>
            <p14:sldId id="277"/>
            <p14:sldId id="294"/>
            <p14:sldId id="296"/>
            <p14:sldId id="293"/>
            <p14:sldId id="302"/>
            <p14:sldId id="303"/>
            <p14:sldId id="304"/>
            <p14:sldId id="305"/>
            <p14:sldId id="295"/>
            <p14:sldId id="307"/>
            <p14:sldId id="298"/>
            <p14:sldId id="299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25"/>
            <p14:sldId id="326"/>
            <p14:sldId id="327"/>
            <p14:sldId id="328"/>
            <p14:sldId id="31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1105" autoAdjust="0"/>
  </p:normalViewPr>
  <p:slideViewPr>
    <p:cSldViewPr snapToGrid="0">
      <p:cViewPr varScale="1">
        <p:scale>
          <a:sx n="77" d="100"/>
          <a:sy n="77" d="100"/>
        </p:scale>
        <p:origin x="12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5T12:27:30.434" v="3431" actId="1076"/>
      <pc:docMkLst>
        <pc:docMk/>
      </pc:docMkLst>
      <pc:sldChg chg="modSp ord">
        <pc:chgData name="Stephen Bailey" userId="9dc54027cd54aeb5" providerId="LiveId" clId="{ABA1A7DE-3582-4940-9941-28C181BDA596}" dt="2017-11-15T11:21:57.466" v="2308" actId="1076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4T18:44:27.130" v="1744" actId="1076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866498174" sldId="259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4T18:44:43.937" v="1746" actId="1076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5T11:21:31.737" v="2306" actId="1076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5T11:29:11.439" v="2698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5T11:29:11.439" v="2698" actId="1076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">
          <ac:chgData name="Stephen Bailey" userId="9dc54027cd54aeb5" providerId="LiveId" clId="{ABA1A7DE-3582-4940-9941-28C181BDA596}" dt="2017-11-15T11:29:05.547" v="269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">
        <pc:chgData name="Stephen Bailey" userId="9dc54027cd54aeb5" providerId="LiveId" clId="{ABA1A7DE-3582-4940-9941-28C181BDA596}" dt="2017-11-15T11:26:50.836" v="2596" actId="1076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5T11:26:50.836" v="2596" actId="1076"/>
          <ac:spMkLst>
            <pc:docMk/>
            <pc:sldMk cId="598412967" sldId="279"/>
            <ac:spMk id="2" creationId="{1AE17E86-F30A-4A5F-BDA4-1C1A1B5E7A58}"/>
          </ac:spMkLst>
        </pc:sp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">
        <pc:chgData name="Stephen Bailey" userId="9dc54027cd54aeb5" providerId="LiveId" clId="{ABA1A7DE-3582-4940-9941-28C181BDA596}" dt="2017-11-15T11:26:57.625" v="2598" actId="1076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5T11:26:57.625" v="2598" actId="1076"/>
          <ac:spMkLst>
            <pc:docMk/>
            <pc:sldMk cId="2104552654" sldId="287"/>
            <ac:spMk id="2" creationId="{1AE17E86-F30A-4A5F-BDA4-1C1A1B5E7A58}"/>
          </ac:spMkLst>
        </pc:spChg>
      </pc:sldChg>
      <pc:sldChg chg="modSp">
        <pc:chgData name="Stephen Bailey" userId="9dc54027cd54aeb5" providerId="LiveId" clId="{ABA1A7DE-3582-4940-9941-28C181BDA596}" dt="2017-11-15T11:37:07.476" v="2837" actId="20577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</pc:sldChg>
      <pc:sldChg chg="addSp delSp modSp">
        <pc:chgData name="Stephen Bailey" userId="9dc54027cd54aeb5" providerId="LiveId" clId="{ABA1A7DE-3582-4940-9941-28C181BDA596}" dt="2017-11-15T11:43:38.073" v="2875" actId="20577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5T11:42:56.760" v="2856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">
        <pc:chgData name="Stephen Bailey" userId="9dc54027cd54aeb5" providerId="LiveId" clId="{ABA1A7DE-3582-4940-9941-28C181BDA596}" dt="2017-11-15T11:45:43.436" v="2919" actId="1076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5T11:43:52.099" v="2911" actId="20577"/>
          <ac:spMkLst>
            <pc:docMk/>
            <pc:sldMk cId="96744525" sldId="290"/>
            <ac:spMk id="2" creationId="{1AE17E86-F30A-4A5F-BDA4-1C1A1B5E7A58}"/>
          </ac:spMkLst>
        </pc:spChg>
        <pc:spChg chg="add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5T11:45:43.436" v="2919" actId="1076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5T11:46:24.583" v="2953" actId="6549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5T11:23:52.606" v="2339" actId="1076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4T18:43:24.162" v="1736" actId="27636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4T18:43:08.381" v="1723" actId="403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4T18:42:38.282" v="1706" actId="403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modSp add ord">
        <pc:chgData name="Stephen Bailey" userId="9dc54027cd54aeb5" providerId="LiveId" clId="{ABA1A7DE-3582-4940-9941-28C181BDA596}" dt="2017-11-15T11:49:50.559" v="305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4T18:45:44.898" v="1771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4T18:47:46.386" v="2173" actId="113"/>
          <ac:spMkLst>
            <pc:docMk/>
            <pc:sldMk cId="2906432878" sldId="295"/>
            <ac:spMk id="3" creationId="{24C319E6-EE71-4EB2-B757-7847F557D739}"/>
          </ac:spMkLst>
        </pc:spChg>
      </pc:sldChg>
      <pc:sldChg chg="addSp delSp modSp add mod ord setBg">
        <pc:chgData name="Stephen Bailey" userId="9dc54027cd54aeb5" providerId="LiveId" clId="{ABA1A7DE-3582-4940-9941-28C181BDA596}" dt="2017-11-15T11:54:02.912" v="3155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5T11:54:02.912" v="3155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5T12:18:21.442" v="3420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5T12:18:21.442" v="3420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picChg chg="add mod">
          <ac:chgData name="Stephen Bailey" userId="9dc54027cd54aeb5" providerId="LiveId" clId="{ABA1A7DE-3582-4940-9941-28C181BDA596}" dt="2017-11-14T20:09:06.592" v="2194" actId="1076"/>
          <ac:picMkLst>
            <pc:docMk/>
            <pc:sldMk cId="2342912212" sldId="297"/>
            <ac:picMk id="6" creationId="{D5800548-C2E9-4403-B28E-EAAA38E270E6}"/>
          </ac:picMkLst>
        </pc:picChg>
      </pc:sldChg>
      <pc:sldChg chg="addSp delSp modSp add">
        <pc:chgData name="Stephen Bailey" userId="9dc54027cd54aeb5" providerId="LiveId" clId="{ABA1A7DE-3582-4940-9941-28C181BDA596}" dt="2017-11-15T12:02:16.164" v="3271" actId="403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4T20:16:54.002" v="2225" actId="20577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5T12:02:16.164" v="3271" actId="403"/>
          <ac:spMkLst>
            <pc:docMk/>
            <pc:sldMk cId="2607253845" sldId="298"/>
            <ac:spMk id="4" creationId="{E5094217-8EE1-48C7-A603-DEA00A6185DA}"/>
          </ac:spMkLst>
        </pc:spChg>
        <pc:picChg chg="add mod">
          <ac:chgData name="Stephen Bailey" userId="9dc54027cd54aeb5" providerId="LiveId" clId="{ABA1A7DE-3582-4940-9941-28C181BDA596}" dt="2017-11-15T12:01:25.880" v="3268" actId="14100"/>
          <ac:picMkLst>
            <pc:docMk/>
            <pc:sldMk cId="2607253845" sldId="298"/>
            <ac:picMk id="6" creationId="{7596F69D-4DD3-4408-8B8F-22826E200861}"/>
          </ac:picMkLst>
        </pc:picChg>
      </pc:sldChg>
      <pc:sldChg chg="addSp delSp modSp add ord">
        <pc:chgData name="Stephen Bailey" userId="9dc54027cd54aeb5" providerId="LiveId" clId="{ABA1A7DE-3582-4940-9941-28C181BDA596}" dt="2017-11-15T12:27:30.434" v="3431" actId="107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5T12:10:24.604" v="3301" actId="20577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5T11:39:29.898" v="2843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 modCrop">
          <ac:chgData name="Stephen Bailey" userId="9dc54027cd54aeb5" providerId="LiveId" clId="{ABA1A7DE-3582-4940-9941-28C181BDA596}" dt="2017-11-15T11:39:16.162" v="2842" actId="732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">
        <pc:chgData name="Stephen Bailey" userId="9dc54027cd54aeb5" providerId="LiveId" clId="{ABA1A7DE-3582-4940-9941-28C181BDA596}" dt="2017-11-15T11:36:48.942" v="2820" actId="1076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5T11:35:43.983" v="2793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5T11:36:03.648" v="2809" actId="1076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5T11:36:47.372" v="2819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">
        <pc:chgData name="Stephen Bailey" userId="9dc54027cd54aeb5" providerId="LiveId" clId="{ABA1A7DE-3582-4940-9941-28C181BDA596}" dt="2017-11-15T11:52:49.092" v="3125" actId="103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mod">
          <ac:chgData name="Stephen Bailey" userId="9dc54027cd54aeb5" providerId="LiveId" clId="{ABA1A7DE-3582-4940-9941-28C181BDA596}" dt="2017-11-15T11:52:49.092" v="3125" actId="1036"/>
          <ac:spMkLst>
            <pc:docMk/>
            <pc:sldMk cId="780296949" sldId="302"/>
            <ac:spMk id="8" creationId="{2DA27FCC-0EF9-4DDE-A864-59BFB5ACB94E}"/>
          </ac:spMkLst>
        </pc:spChg>
        <pc:spChg chg="add mod">
          <ac:chgData name="Stephen Bailey" userId="9dc54027cd54aeb5" providerId="LiveId" clId="{ABA1A7DE-3582-4940-9941-28C181BDA596}" dt="2017-11-15T11:52:04.009" v="3104" actId="14100"/>
          <ac:spMkLst>
            <pc:docMk/>
            <pc:sldMk cId="780296949" sldId="302"/>
            <ac:spMk id="9" creationId="{7D46F6E9-F6A9-4491-BC4A-2D2E9217A8FB}"/>
          </ac:spMkLst>
        </pc:spChg>
        <pc:spChg chg="add mod">
          <ac:chgData name="Stephen Bailey" userId="9dc54027cd54aeb5" providerId="LiveId" clId="{ABA1A7DE-3582-4940-9941-28C181BDA596}" dt="2017-11-15T11:52:10.592" v="3107" actId="14100"/>
          <ac:spMkLst>
            <pc:docMk/>
            <pc:sldMk cId="780296949" sldId="302"/>
            <ac:spMk id="10" creationId="{B7F884D9-B5E2-4E77-A586-CFA4A7D10627}"/>
          </ac:spMkLst>
        </pc:spChg>
        <pc:spChg chg="add mod">
          <ac:chgData name="Stephen Bailey" userId="9dc54027cd54aeb5" providerId="LiveId" clId="{ABA1A7DE-3582-4940-9941-28C181BDA596}" dt="2017-11-15T11:52:26.398" v="3112" actId="1076"/>
          <ac:spMkLst>
            <pc:docMk/>
            <pc:sldMk cId="780296949" sldId="302"/>
            <ac:spMk id="11" creationId="{7D922B5A-58F1-4087-9BFF-24336B88C2F2}"/>
          </ac:spMkLst>
        </pc:spChg>
        <pc:spChg chg="add mod">
          <ac:chgData name="Stephen Bailey" userId="9dc54027cd54aeb5" providerId="LiveId" clId="{ABA1A7DE-3582-4940-9941-28C181BDA596}" dt="2017-11-15T11:52:45.450" v="3119" actId="1076"/>
          <ac:spMkLst>
            <pc:docMk/>
            <pc:sldMk cId="780296949" sldId="302"/>
            <ac:spMk id="12" creationId="{D6F5C929-79F8-4B81-AC69-82BBC87D8D39}"/>
          </ac:spMkLst>
        </pc:spChg>
        <pc:spChg chg="add mod">
          <ac:chgData name="Stephen Bailey" userId="9dc54027cd54aeb5" providerId="LiveId" clId="{ABA1A7DE-3582-4940-9941-28C181BDA596}" dt="2017-11-15T11:52:39.781" v="3118" actId="688"/>
          <ac:spMkLst>
            <pc:docMk/>
            <pc:sldMk cId="780296949" sldId="302"/>
            <ac:spMk id="13" creationId="{15FBFC96-91AC-4810-901A-DC474E532C7C}"/>
          </ac:spMkLst>
        </pc:spChg>
        <pc:picChg chg="add mod">
          <ac:chgData name="Stephen Bailey" userId="9dc54027cd54aeb5" providerId="LiveId" clId="{ABA1A7DE-3582-4940-9941-28C181BDA596}" dt="2017-11-15T11:51:26.872" v="3097" actId="107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">
        <pc:chgData name="Stephen Bailey" userId="9dc54027cd54aeb5" providerId="LiveId" clId="{ABA1A7DE-3582-4940-9941-28C181BDA596}" dt="2017-11-15T11:56:26.976" v="3218" actId="20577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5T11:56:26.976" v="3218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">
        <pc:chgData name="Stephen Bailey" userId="9dc54027cd54aeb5" providerId="LiveId" clId="{ABA1A7DE-3582-4940-9941-28C181BDA596}" dt="2017-11-15T11:59:39.655" v="3267" actId="20577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5T11:59:29.054" v="3242" actId="20577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5T11:59:13.998" v="3222" actId="20577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">
        <pc:chgData name="Stephen Bailey" userId="9dc54027cd54aeb5" providerId="LiveId" clId="{ABA1A7DE-3582-4940-9941-28C181BDA596}" dt="2017-11-15T12:11:50.928" v="3329" actId="1076"/>
        <pc:sldMkLst>
          <pc:docMk/>
          <pc:sldMk cId="1156946241" sldId="307"/>
        </pc:sldMkLst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mod">
          <ac:chgData name="Stephen Bailey" userId="9dc54027cd54aeb5" providerId="LiveId" clId="{ABA1A7DE-3582-4940-9941-28C181BDA596}" dt="2017-11-15T12:11:50.928" v="3329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">
        <pc:chgData name="Stephen Bailey" userId="9dc54027cd54aeb5" providerId="LiveId" clId="{ABA1A7DE-3582-4940-9941-28C181BDA596}" dt="2017-11-15T12:19:18.411" v="3427" actId="208"/>
        <pc:sldMkLst>
          <pc:docMk/>
          <pc:sldMk cId="795867276" sldId="308"/>
        </pc:sldMkLst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5T12:17:41.644" v="3382" actId="20577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Name, currently a grad student</a:t>
            </a:r>
          </a:p>
          <a:p>
            <a:r>
              <a:rPr lang="en-US" dirty="0"/>
              <a:t>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– pretty hacky most of the time.</a:t>
            </a:r>
          </a:p>
          <a:p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You're new to Nashville. You're ready to start meeting people, making friends, expanding your network. But you don't want to get pigeon-holed into just one group, i.e. the people you might already know / are comfortable with. Maybe you're trying to market yourself / a product. 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1084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774935" y="2015191"/>
            <a:ext cx="208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604631" y="2015191"/>
            <a:ext cx="1624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The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789" y="284721"/>
            <a:ext cx="6555681" cy="62885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The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1" y="594359"/>
            <a:ext cx="7648705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50" y="324004"/>
            <a:ext cx="7525508" cy="37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12C64-0E09-402C-8355-17B8890FC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314825" y="700087"/>
            <a:ext cx="7419975" cy="55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1659" y="1208134"/>
            <a:ext cx="7737525" cy="244069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64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71" y="1894003"/>
            <a:ext cx="8715368" cy="46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an edge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594359"/>
            <a:ext cx="8696622" cy="78324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050" y="243277"/>
            <a:ext cx="7070750" cy="63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Bipartitate</a:t>
            </a:r>
            <a:r>
              <a:rPr lang="en-US" dirty="0"/>
              <a:t> Graphs</a:t>
            </a:r>
            <a:br>
              <a:rPr lang="en-US" dirty="0"/>
            </a:br>
            <a:r>
              <a:rPr lang="en-US" sz="4000" dirty="0"/>
              <a:t>(Person, Event) to (Person, Person)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Current</a:t>
            </a:r>
            <a:br>
              <a:rPr lang="en-US" dirty="0"/>
            </a:br>
            <a:r>
              <a:rPr lang="en-US" dirty="0"/>
              <a:t>Graph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initial starting place for some datasets.</a:t>
            </a:r>
          </a:p>
          <a:p>
            <a:r>
              <a:rPr lang="en-US" sz="2400" dirty="0"/>
              <a:t>Can take the form of (Person node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	Affiliation node)</a:t>
            </a:r>
          </a:p>
          <a:p>
            <a:r>
              <a:rPr lang="en-US" sz="2400" dirty="0"/>
              <a:t>e.g. (Sports fan </a:t>
            </a:r>
            <a:r>
              <a:rPr lang="en-US" sz="2400" dirty="0">
                <a:sym typeface="Wingdings" panose="05000000000000000000" pitchFamily="2" charset="2"/>
              </a:rPr>
              <a:t>            	Sports team)</a:t>
            </a:r>
            <a:endParaRPr lang="en-US" sz="24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5E69D1-1E6D-4D89-A365-8EEB9D68E8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80519"/>
            <a:ext cx="8934450" cy="60885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27FCC-0EF9-4DDE-A864-59BFB5ACB94E}"/>
              </a:ext>
            </a:extLst>
          </p:cNvPr>
          <p:cNvSpPr/>
          <p:nvPr/>
        </p:nvSpPr>
        <p:spPr>
          <a:xfrm>
            <a:off x="1700213" y="5657853"/>
            <a:ext cx="957262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6F6E9-F6A9-4491-BC4A-2D2E9217A8FB}"/>
              </a:ext>
            </a:extLst>
          </p:cNvPr>
          <p:cNvSpPr/>
          <p:nvPr/>
        </p:nvSpPr>
        <p:spPr>
          <a:xfrm>
            <a:off x="1523999" y="2452686"/>
            <a:ext cx="9572625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884D9-B5E2-4E77-A586-CFA4A7D10627}"/>
              </a:ext>
            </a:extLst>
          </p:cNvPr>
          <p:cNvSpPr/>
          <p:nvPr/>
        </p:nvSpPr>
        <p:spPr>
          <a:xfrm>
            <a:off x="1523999" y="138109"/>
            <a:ext cx="226218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22B5A-58F1-4087-9BFF-24336B88C2F2}"/>
              </a:ext>
            </a:extLst>
          </p:cNvPr>
          <p:cNvSpPr/>
          <p:nvPr/>
        </p:nvSpPr>
        <p:spPr>
          <a:xfrm>
            <a:off x="2828925" y="5286375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C929-79F8-4B81-AC69-82BBC87D8D39}"/>
              </a:ext>
            </a:extLst>
          </p:cNvPr>
          <p:cNvSpPr/>
          <p:nvPr/>
        </p:nvSpPr>
        <p:spPr>
          <a:xfrm>
            <a:off x="1859756" y="5760246"/>
            <a:ext cx="957262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BFC96-91AC-4810-901A-DC474E532C7C}"/>
              </a:ext>
            </a:extLst>
          </p:cNvPr>
          <p:cNvSpPr/>
          <p:nvPr/>
        </p:nvSpPr>
        <p:spPr>
          <a:xfrm>
            <a:off x="8324851" y="5351461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96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Reformatting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4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19547"/>
            <a:ext cx="10058400" cy="26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Matrix representation of graph edges</a:t>
            </a:r>
          </a:p>
          <a:p>
            <a:r>
              <a:rPr lang="en-US" sz="2000" dirty="0"/>
              <a:t>N*N binary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6" y="2003105"/>
            <a:ext cx="7175941" cy="47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“central” Pythonistas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300" dirty="0"/>
              <a:t>Chad Upjohn</a:t>
            </a:r>
          </a:p>
          <a:p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228372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41" y="896569"/>
            <a:ext cx="10474325" cy="177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76" y="2888456"/>
            <a:ext cx="10459191" cy="1081087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735430"/>
            <a:ext cx="3505200" cy="24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249" y="576197"/>
            <a:ext cx="1096402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8" y="538620"/>
            <a:ext cx="10877243" cy="31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802" y="1964482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Highest centrality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92B49F-F065-4A6C-A248-87EF2CC9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11" y="241908"/>
            <a:ext cx="5218082" cy="63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9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21A22-DD74-4373-A6AC-006730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Bryan </a:t>
            </a:r>
            <a:r>
              <a:rPr lang="en-US" sz="2800" b="1" dirty="0" err="1"/>
              <a:t>Overbey</a:t>
            </a:r>
            <a:r>
              <a:rPr lang="en-US" sz="2800" b="1" dirty="0"/>
              <a:t> (129122472) </a:t>
            </a:r>
            <a:r>
              <a:rPr lang="en-US" sz="2800" dirty="0"/>
              <a:t>has attended 27 events total in 22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Nashville-Sailing: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steppingoutsocialdance</a:t>
            </a:r>
            <a:r>
              <a:rPr lang="en-US" sz="2800" dirty="0"/>
              <a:t>: 2</a:t>
            </a:r>
          </a:p>
          <a:p>
            <a:r>
              <a:rPr lang="en-US" sz="2800" dirty="0"/>
              <a:t>- Nashville-Free-Guitar-Lesson-Meetup: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Highest centrality</a:t>
            </a:r>
          </a:p>
        </p:txBody>
      </p:sp>
    </p:spTree>
    <p:extLst>
      <p:ext uri="{BB962C8B-B14F-4D97-AF65-F5344CB8AC3E}">
        <p14:creationId xmlns:p14="http://schemas.microsoft.com/office/powerpoint/2010/main" val="1814645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95F-A0A5-4687-B7AD-124594E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653D-B804-40D2-9D6B-C5C90C91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Hameed Gifford (43237102) </a:t>
            </a:r>
            <a:r>
              <a:rPr lang="en-US" sz="2800" dirty="0"/>
              <a:t>has attended 29 events total in 15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6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6</a:t>
            </a:r>
          </a:p>
          <a:p>
            <a:r>
              <a:rPr lang="en-US" sz="2800" dirty="0"/>
              <a:t>- Nashville-soccer: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nashjs</a:t>
            </a:r>
            <a:r>
              <a:rPr lang="en-US" sz="2800" dirty="0"/>
              <a:t>: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0E79-6CBA-4BD2-8DA0-4EF99909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1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EC5-0393-4091-97F8-B5FC281E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BD9-F0BF-4905-B760-98F51048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Josh E (55029192) </a:t>
            </a:r>
            <a:r>
              <a:rPr lang="en-US" sz="2800" dirty="0"/>
              <a:t>has attended 55 events total in 10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13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13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NashvilleMobileDotNet</a:t>
            </a:r>
            <a:r>
              <a:rPr lang="en-US" sz="2800" dirty="0"/>
              <a:t>: 10</a:t>
            </a:r>
          </a:p>
          <a:p>
            <a:r>
              <a:rPr lang="en-US" sz="2800" dirty="0"/>
              <a:t>- Nashville-NET-User-Group: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8E19-713C-4920-9255-A9EF8D8C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878</TotalTime>
  <Words>1437</Words>
  <Application>Microsoft Office PowerPoint</Application>
  <PresentationFormat>Widescreen</PresentationFormat>
  <Paragraphs>284</Paragraphs>
  <Slides>56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Common Measures</vt:lpstr>
      <vt:lpstr>Common Measures</vt:lpstr>
      <vt:lpstr>PowerPoint Presentation</vt:lpstr>
      <vt:lpstr>Common Measures</vt:lpstr>
      <vt:lpstr>Common Measures</vt:lpstr>
      <vt:lpstr>Adjacency Matrix</vt:lpstr>
      <vt:lpstr>Multiple graph types</vt:lpstr>
      <vt:lpstr>Popular Pythonistas</vt:lpstr>
      <vt:lpstr>The MeetUp Data</vt:lpstr>
      <vt:lpstr>PyNash Relationships</vt:lpstr>
      <vt:lpstr>Building a graph:  The data</vt:lpstr>
      <vt:lpstr>Building a graph:  The data</vt:lpstr>
      <vt:lpstr>Building a graph:  The data</vt:lpstr>
      <vt:lpstr>Building a graph:  Declarative Syntax</vt:lpstr>
      <vt:lpstr>Slicing the graph</vt:lpstr>
      <vt:lpstr>Adding attributes</vt:lpstr>
      <vt:lpstr>Building a graph: From an edge list</vt:lpstr>
      <vt:lpstr>Building a Graph: From Pandas DF</vt:lpstr>
      <vt:lpstr>The lunch graph</vt:lpstr>
      <vt:lpstr>Project Bipartitate Graphs (Person, Event) to (Person, Person)</vt:lpstr>
      <vt:lpstr>Current Graph Structure</vt:lpstr>
      <vt:lpstr>Bipartite Graphs</vt:lpstr>
      <vt:lpstr>PowerPoint Presentation</vt:lpstr>
      <vt:lpstr>Reformatting the PyNash Graph</vt:lpstr>
      <vt:lpstr>Building the PyNash Graph</vt:lpstr>
      <vt:lpstr>Projecting the graph</vt:lpstr>
      <vt:lpstr>The final product</vt:lpstr>
      <vt:lpstr>Member Structure</vt:lpstr>
      <vt:lpstr>Adjacency Matrix</vt:lpstr>
      <vt:lpstr>Getting network measures</vt:lpstr>
      <vt:lpstr>The most “central” Pythonistas</vt:lpstr>
      <vt:lpstr>Event Attendance for Upjohn and Myers</vt:lpstr>
      <vt:lpstr>Event Structure</vt:lpstr>
      <vt:lpstr>Now, to Nashville!</vt:lpstr>
      <vt:lpstr>Making a splash</vt:lpstr>
      <vt:lpstr>PowerPoint Presentation</vt:lpstr>
      <vt:lpstr>PowerPoint Presentation</vt:lpstr>
      <vt:lpstr>PowerPoint Presentation</vt:lpstr>
      <vt:lpstr>In larger networks, there is a weaker relationship between degree and centrality</vt:lpstr>
      <vt:lpstr>The best networked in the room are…</vt:lpstr>
      <vt:lpstr>The best networked in the room are…</vt:lpstr>
      <vt:lpstr>The best networked in the room are…</vt:lpstr>
      <vt:lpstr>PowerPoint Presentation</vt:lpstr>
      <vt:lpstr>Recap of NetworkX</vt:lpstr>
      <vt:lpstr>Recap of 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2017-11-15T20:14:15Z</dcterms:modified>
</cp:coreProperties>
</file>